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6"/>
  </p:notesMasterIdLst>
  <p:sldIdLst>
    <p:sldId id="260" r:id="rId2"/>
    <p:sldId id="263" r:id="rId3"/>
    <p:sldId id="261" r:id="rId4"/>
    <p:sldId id="262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-12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0B3D1AD-B283-4870-A9F9-B690A8EE8470}" type="datetimeFigureOut">
              <a:rPr lang="zh-CN" altLang="en-US"/>
              <a:pPr>
                <a:defRPr/>
              </a:pPr>
              <a:t>2016-9-24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DF53534-61A6-4162-A615-3FB74C769F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A4744D3-0965-470F-B9AD-C39F2DF1DCFA}" type="slidenum">
              <a:rPr lang="zh-CN" altLang="en-US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320"/>
            <a:ext cx="2743200" cy="585216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320"/>
            <a:ext cx="8026400" cy="585216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7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4914900"/>
            <a:ext cx="121920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266"/>
            <a:ext cx="10363200" cy="1362074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7034"/>
            <a:ext cx="10363200" cy="1499236"/>
          </a:xfrm>
        </p:spPr>
        <p:txBody>
          <a:bodyPr anchor="b"/>
          <a:lstStyle>
            <a:lvl1pPr marL="0" indent="0">
              <a:buNone/>
              <a:defRPr sz="2400"/>
            </a:lvl1pPr>
            <a:lvl2pPr marL="548640" indent="0">
              <a:buNone/>
              <a:defRPr sz="2160"/>
            </a:lvl2pPr>
            <a:lvl3pPr marL="1097280" indent="0">
              <a:buNone/>
              <a:defRPr sz="1920"/>
            </a:lvl3pPr>
            <a:lvl4pPr marL="1645920" indent="0">
              <a:buNone/>
              <a:defRPr sz="1680"/>
            </a:lvl4pPr>
            <a:lvl5pPr marL="2194560" indent="0">
              <a:buNone/>
              <a:defRPr sz="1680"/>
            </a:lvl5pPr>
            <a:lvl6pPr marL="2743200" indent="0">
              <a:buNone/>
              <a:defRPr sz="1680"/>
            </a:lvl6pPr>
            <a:lvl7pPr marL="3291840" indent="0">
              <a:buNone/>
              <a:defRPr sz="1680"/>
            </a:lvl7pPr>
            <a:lvl8pPr marL="3840480" indent="0">
              <a:buNone/>
              <a:defRPr sz="1680"/>
            </a:lvl8pPr>
            <a:lvl9pPr marL="4389120" indent="0">
              <a:buNone/>
              <a:defRPr sz="168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6280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6280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431"/>
            <a:ext cx="5386917" cy="640080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511"/>
            <a:ext cx="5386917" cy="3950971"/>
          </a:xfr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8" y="1535431"/>
            <a:ext cx="5389033" cy="640080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8" y="2175511"/>
            <a:ext cx="5389033" cy="3950971"/>
          </a:xfr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 flipV="1">
            <a:off x="0" y="0"/>
            <a:ext cx="12192000" cy="731838"/>
          </a:xfrm>
          <a:prstGeom prst="round2Same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160" noProof="1">
              <a:solidFill>
                <a:prstClr val="white"/>
              </a:solidFill>
            </a:endParaRPr>
          </a:p>
        </p:txBody>
      </p:sp>
      <p:pic>
        <p:nvPicPr>
          <p:cNvPr id="3" name="图片 868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5656263"/>
            <a:ext cx="121920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11" y="272417"/>
            <a:ext cx="4011084" cy="116205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2416"/>
            <a:ext cx="6815667" cy="5854064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11" y="1434466"/>
            <a:ext cx="4011084" cy="4692014"/>
          </a:xfr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7691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411"/>
            <a:ext cx="7315200" cy="4114800"/>
          </a:xfr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8295"/>
            <a:ext cx="7315200" cy="803911"/>
          </a:xfr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4" r:id="rId3"/>
    <p:sldLayoutId id="2147483683" r:id="rId4"/>
    <p:sldLayoutId id="2147483682" r:id="rId5"/>
    <p:sldLayoutId id="2147483681" r:id="rId6"/>
    <p:sldLayoutId id="2147483687" r:id="rId7"/>
    <p:sldLayoutId id="2147483680" r:id="rId8"/>
    <p:sldLayoutId id="2147483679" r:id="rId9"/>
    <p:sldLayoutId id="2147483678" r:id="rId10"/>
    <p:sldLayoutId id="2147483677" r:id="rId11"/>
    <p:sldLayoutId id="2147483676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548640" algn="ctr" rtl="0" eaLnBrk="0" fontAlgn="base" hangingPunct="0">
        <a:spcBef>
          <a:spcPct val="0"/>
        </a:spcBef>
        <a:spcAft>
          <a:spcPct val="0"/>
        </a:spcAft>
        <a:defRPr sz="528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1097280" algn="ctr" rtl="0" eaLnBrk="0" fontAlgn="base" hangingPunct="0">
        <a:spcBef>
          <a:spcPct val="0"/>
        </a:spcBef>
        <a:spcAft>
          <a:spcPct val="0"/>
        </a:spcAft>
        <a:defRPr sz="528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645920" algn="ctr" rtl="0" eaLnBrk="0" fontAlgn="base" hangingPunct="0">
        <a:spcBef>
          <a:spcPct val="0"/>
        </a:spcBef>
        <a:spcAft>
          <a:spcPct val="0"/>
        </a:spcAft>
        <a:defRPr sz="528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2194560" algn="ctr" rtl="0" eaLnBrk="0" fontAlgn="base" hangingPunct="0">
        <a:spcBef>
          <a:spcPct val="0"/>
        </a:spcBef>
        <a:spcAft>
          <a:spcPct val="0"/>
        </a:spcAft>
        <a:defRPr sz="528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411163" indent="-411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90588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300">
          <a:solidFill>
            <a:schemeClr val="tx1"/>
          </a:solidFill>
          <a:latin typeface="+mn-lt"/>
          <a:ea typeface="+mn-ea"/>
        </a:defRPr>
      </a:lvl2pPr>
      <a:lvl3pPr marL="1371600" indent="-2730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</a:defRPr>
      </a:lvl3pPr>
      <a:lvl4pPr marL="1919288" indent="-2730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468563" indent="-2730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3017520" indent="-27432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66160" indent="-27432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114800" indent="-27432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63440" indent="-27432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TextBox 13"/>
          <p:cNvSpPr txBox="1">
            <a:spLocks noChangeArrowheads="1"/>
          </p:cNvSpPr>
          <p:nvPr/>
        </p:nvSpPr>
        <p:spPr bwMode="auto">
          <a:xfrm>
            <a:off x="5489575" y="3255963"/>
            <a:ext cx="5272088" cy="1592262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200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sz="336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我们想寻找</a:t>
            </a:r>
            <a:r>
              <a:rPr lang="en-US" altLang="zh-CN" sz="336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300</a:t>
            </a:r>
            <a:r>
              <a:rPr lang="zh-CN" altLang="en-US" sz="336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位</a:t>
            </a:r>
            <a:r>
              <a:rPr lang="en-US" altLang="zh-CN" sz="336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724</a:t>
            </a:r>
            <a:r>
              <a:rPr lang="zh-CN" altLang="en-US" sz="336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星人</a:t>
            </a:r>
          </a:p>
          <a:p>
            <a:pPr eaLnBrk="0" hangingPunct="0">
              <a:lnSpc>
                <a:spcPct val="1200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sz="336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共创星球一起</a:t>
            </a:r>
            <a:r>
              <a:rPr lang="en-US" altLang="zh-CN" sz="336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HIGH</a:t>
            </a:r>
            <a:r>
              <a:rPr lang="zh-CN" altLang="en-US" sz="336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！！！</a:t>
            </a:r>
            <a:endParaRPr lang="zh-CN" altLang="zh-CN" sz="336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2809875" y="1693863"/>
            <a:ext cx="6240463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7226" tIns="58613" rIns="117226" bIns="58613">
            <a:spAutoFit/>
          </a:bodyPr>
          <a:lstStyle/>
          <a:p>
            <a:pPr algn="ctr">
              <a:buFont typeface="Arial" charset="0"/>
              <a:buNone/>
            </a:pPr>
            <a:endParaRPr lang="zh-CN" altLang="en-US" sz="1900">
              <a:solidFill>
                <a:srgbClr val="BCE8F2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buFont typeface="Arial" charset="0"/>
              <a:buNone/>
            </a:pPr>
            <a:endParaRPr lang="zh-CN" altLang="en-US" sz="2100">
              <a:solidFill>
                <a:srgbClr val="BCE8F2"/>
              </a:solidFill>
              <a:latin typeface="微软雅黑" charset="-122"/>
              <a:ea typeface="微软雅黑" charset="-122"/>
            </a:endParaRPr>
          </a:p>
          <a:p>
            <a:pPr algn="ctr">
              <a:buFont typeface="Arial" charset="0"/>
              <a:buNone/>
            </a:pPr>
            <a:r>
              <a:rPr lang="en-US" altLang="zh-CN" sz="3400">
                <a:solidFill>
                  <a:srgbClr val="BCE8F2"/>
                </a:solidFill>
                <a:latin typeface="微软雅黑" charset="-122"/>
                <a:ea typeface="微软雅黑" charset="-122"/>
              </a:rPr>
              <a:t>724</a:t>
            </a:r>
            <a:r>
              <a:rPr lang="zh-CN" altLang="en-US" sz="3400">
                <a:solidFill>
                  <a:srgbClr val="BCE8F2"/>
                </a:solidFill>
                <a:latin typeface="微软雅黑" charset="-122"/>
                <a:ea typeface="微软雅黑" charset="-122"/>
              </a:rPr>
              <a:t>星球</a:t>
            </a:r>
            <a:r>
              <a:rPr lang="en-US" altLang="zh-CN" sz="3400">
                <a:solidFill>
                  <a:srgbClr val="BCE8F2"/>
                </a:solidFill>
                <a:latin typeface="微软雅黑" charset="-122"/>
                <a:ea typeface="微软雅黑" charset="-122"/>
              </a:rPr>
              <a:t>=O2O</a:t>
            </a:r>
            <a:r>
              <a:rPr lang="zh-CN" altLang="en-US" sz="3400">
                <a:solidFill>
                  <a:srgbClr val="BCE8F2"/>
                </a:solidFill>
                <a:latin typeface="微软雅黑" charset="-122"/>
                <a:ea typeface="微软雅黑" charset="-122"/>
              </a:rPr>
              <a:t>平台</a:t>
            </a:r>
          </a:p>
          <a:p>
            <a:pPr algn="ctr">
              <a:buFont typeface="Arial" charset="0"/>
              <a:buNone/>
            </a:pPr>
            <a:endParaRPr lang="zh-CN" altLang="en-US" sz="3400">
              <a:solidFill>
                <a:srgbClr val="BCE8F2"/>
              </a:solidFill>
              <a:latin typeface="微软雅黑" charset="-122"/>
              <a:ea typeface="微软雅黑" charset="-122"/>
            </a:endParaRPr>
          </a:p>
          <a:p>
            <a:pPr algn="ctr">
              <a:buFont typeface="Arial" charset="0"/>
              <a:buNone/>
            </a:pPr>
            <a:r>
              <a:rPr lang="zh-CN" altLang="en-US" sz="2100">
                <a:solidFill>
                  <a:srgbClr val="BCE8F2"/>
                </a:solidFill>
                <a:latin typeface="微软雅黑" charset="-122"/>
                <a:ea typeface="微软雅黑" charset="-122"/>
              </a:rPr>
              <a:t>线上“社创星球</a:t>
            </a:r>
            <a:r>
              <a:rPr lang="en-US" altLang="zh-CN" sz="2100">
                <a:solidFill>
                  <a:srgbClr val="BCE8F2"/>
                </a:solidFill>
                <a:latin typeface="微软雅黑" charset="-122"/>
                <a:ea typeface="微软雅黑" charset="-122"/>
              </a:rPr>
              <a:t>724”</a:t>
            </a:r>
            <a:r>
              <a:rPr lang="zh-CN" altLang="en-US" sz="2100">
                <a:solidFill>
                  <a:srgbClr val="BCE8F2"/>
                </a:solidFill>
                <a:latin typeface="微软雅黑" charset="-122"/>
                <a:ea typeface="微软雅黑" charset="-122"/>
              </a:rPr>
              <a:t>社会创业家社群</a:t>
            </a:r>
          </a:p>
          <a:p>
            <a:pPr algn="ctr">
              <a:buFont typeface="Arial" charset="0"/>
              <a:buNone/>
            </a:pPr>
            <a:r>
              <a:rPr lang="zh-CN" altLang="en-US" sz="2100">
                <a:solidFill>
                  <a:srgbClr val="BCE8F2"/>
                </a:solidFill>
                <a:latin typeface="微软雅黑" charset="-122"/>
                <a:ea typeface="微软雅黑" charset="-122"/>
              </a:rPr>
              <a:t>线下“</a:t>
            </a:r>
            <a:r>
              <a:rPr lang="en-US" altLang="zh-CN" sz="2100">
                <a:solidFill>
                  <a:srgbClr val="BCE8F2"/>
                </a:solidFill>
                <a:latin typeface="微软雅黑" charset="-122"/>
                <a:ea typeface="微软雅黑" charset="-122"/>
              </a:rPr>
              <a:t>724CheersHub</a:t>
            </a:r>
            <a:r>
              <a:rPr lang="zh-CN" altLang="en-US" sz="2100">
                <a:solidFill>
                  <a:srgbClr val="BCE8F2"/>
                </a:solidFill>
                <a:latin typeface="微软雅黑" charset="-122"/>
                <a:ea typeface="微软雅黑" charset="-122"/>
              </a:rPr>
              <a:t>”社会创新共创空间</a:t>
            </a:r>
          </a:p>
          <a:p>
            <a:pPr algn="ctr">
              <a:buFont typeface="Arial" charset="0"/>
              <a:buNone/>
            </a:pPr>
            <a:endParaRPr lang="zh-CN" altLang="en-US" sz="2100">
              <a:solidFill>
                <a:srgbClr val="BCE8F2"/>
              </a:solidFill>
              <a:latin typeface="微软雅黑" charset="-122"/>
              <a:ea typeface="微软雅黑" charset="-122"/>
            </a:endParaRPr>
          </a:p>
          <a:p>
            <a:pPr algn="ctr">
              <a:buFont typeface="Arial" charset="0"/>
              <a:buNone/>
            </a:pPr>
            <a:endParaRPr lang="zh-CN" altLang="en-US" sz="2500">
              <a:solidFill>
                <a:srgbClr val="BCE8F2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buFont typeface="Arial" charset="0"/>
              <a:buNone/>
            </a:pPr>
            <a:endParaRPr lang="en-US" altLang="zh-CN" sz="21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5" descr="724空间精修场景 (13)_meitu_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0"/>
            <a:ext cx="4570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6788150" y="1182688"/>
            <a:ext cx="3714750" cy="544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endParaRPr lang="zh-CN" altLang="en-US" sz="192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defRPr/>
            </a:pPr>
            <a:r>
              <a:rPr lang="zh-CN" altLang="en-US" sz="216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体验式参与</a:t>
            </a:r>
          </a:p>
          <a:p>
            <a:pPr eaLnBrk="0" hangingPunct="0">
              <a:defRPr/>
            </a:pPr>
            <a:r>
              <a:rPr lang="zh-CN" altLang="en-US" sz="168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参与社创星球</a:t>
            </a:r>
            <a:r>
              <a:rPr lang="en-US" altLang="zh-CN" sz="168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724</a:t>
            </a:r>
            <a:r>
              <a:rPr lang="zh-CN" altLang="en-US" sz="168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的全程研发</a:t>
            </a:r>
          </a:p>
          <a:p>
            <a:pPr eaLnBrk="0" hangingPunct="0">
              <a:defRPr/>
            </a:pPr>
            <a:endParaRPr lang="en-US" altLang="zh-CN" sz="168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defRPr/>
            </a:pPr>
            <a:r>
              <a:rPr lang="en-US" altLang="zh-CN" sz="216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CEO</a:t>
            </a:r>
            <a:r>
              <a:rPr lang="zh-CN" altLang="en-US" sz="216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对面谈</a:t>
            </a:r>
          </a:p>
          <a:p>
            <a:pPr eaLnBrk="0" hangingPunct="0">
              <a:defRPr/>
            </a:pPr>
            <a:r>
              <a:rPr lang="zh-CN" altLang="en-US" sz="168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现任</a:t>
            </a:r>
            <a:r>
              <a:rPr lang="en-US" altLang="zh-CN" sz="168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CEO</a:t>
            </a:r>
            <a:r>
              <a:rPr lang="zh-CN" altLang="en-US" sz="168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包邮送当面答</a:t>
            </a:r>
          </a:p>
          <a:p>
            <a:pPr eaLnBrk="0" hangingPunct="0">
              <a:defRPr/>
            </a:pPr>
            <a:r>
              <a:rPr lang="zh-CN" altLang="en-US" sz="168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 eaLnBrk="0" hangingPunct="0">
              <a:defRPr/>
            </a:pPr>
            <a:r>
              <a:rPr lang="zh-CN" altLang="en-US" sz="216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社创公开课</a:t>
            </a:r>
          </a:p>
          <a:p>
            <a:pPr eaLnBrk="0" hangingPunct="0">
              <a:defRPr/>
            </a:pPr>
            <a:r>
              <a:rPr lang="en-US" altLang="zh-CN" sz="168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8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城任选一次参与</a:t>
            </a:r>
          </a:p>
          <a:p>
            <a:pPr eaLnBrk="0" hangingPunct="0">
              <a:defRPr/>
            </a:pPr>
            <a:endParaRPr lang="zh-CN" altLang="en-US" sz="168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defRPr/>
            </a:pPr>
            <a:r>
              <a:rPr lang="zh-CN" altLang="en-US" sz="216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线上精品课</a:t>
            </a:r>
          </a:p>
          <a:p>
            <a:pPr eaLnBrk="0" hangingPunct="0">
              <a:defRPr/>
            </a:pPr>
            <a:r>
              <a:rPr lang="zh-CN" altLang="en-US" sz="168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至少</a:t>
            </a:r>
            <a:r>
              <a:rPr lang="en-US" altLang="zh-CN" sz="168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168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门线上精品课程观看权限</a:t>
            </a:r>
          </a:p>
          <a:p>
            <a:pPr eaLnBrk="0" hangingPunct="0">
              <a:defRPr/>
            </a:pPr>
            <a:r>
              <a:rPr lang="zh-CN" altLang="en-US" sz="168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 eaLnBrk="0" hangingPunct="0">
              <a:defRPr/>
            </a:pPr>
            <a:r>
              <a:rPr lang="zh-CN" altLang="en-US" sz="216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超级会员资格</a:t>
            </a:r>
          </a:p>
          <a:p>
            <a:pPr eaLnBrk="0" hangingPunct="0">
              <a:defRPr/>
            </a:pPr>
            <a:r>
              <a:rPr lang="zh-CN" altLang="en-US" sz="168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自动延长获得第二年全部会员权益。 </a:t>
            </a:r>
          </a:p>
          <a:p>
            <a:pPr eaLnBrk="0" hangingPunct="0">
              <a:defRPr/>
            </a:pPr>
            <a:endParaRPr lang="zh-CN" altLang="en-US" sz="168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defRPr/>
            </a:pPr>
            <a:r>
              <a:rPr lang="en-US" altLang="zh-CN" sz="168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 eaLnBrk="0" hangingPunct="0">
              <a:defRPr/>
            </a:pPr>
            <a:r>
              <a:rPr lang="zh-CN" altLang="en-US" sz="168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 eaLnBrk="0" hangingPunct="0">
              <a:defRPr/>
            </a:pPr>
            <a:r>
              <a:rPr lang="zh-CN" altLang="en-US" sz="192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sp>
        <p:nvSpPr>
          <p:cNvPr id="40967" name="TextBox 13"/>
          <p:cNvSpPr txBox="1">
            <a:spLocks noChangeArrowheads="1"/>
          </p:cNvSpPr>
          <p:nvPr/>
        </p:nvSpPr>
        <p:spPr bwMode="auto">
          <a:xfrm>
            <a:off x="6311900" y="0"/>
            <a:ext cx="5270500" cy="712788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/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200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sz="336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为什么要加入</a:t>
            </a:r>
            <a:r>
              <a:rPr lang="en-US" altLang="zh-CN" sz="336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724</a:t>
            </a:r>
            <a:r>
              <a:rPr lang="zh-CN" altLang="en-US" sz="336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星人？</a:t>
            </a:r>
            <a:endParaRPr lang="zh-CN" altLang="zh-CN" sz="336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84263" y="1009650"/>
            <a:ext cx="9875837" cy="4525963"/>
          </a:xfrm>
        </p:spPr>
        <p:txBody>
          <a:bodyPr/>
          <a:lstStyle/>
          <a:p>
            <a:pPr marL="411480" indent="-411480">
              <a:spcBef>
                <a:spcPct val="0"/>
              </a:spcBef>
              <a:buFontTx/>
              <a:buNone/>
              <a:defRPr/>
            </a:pPr>
            <a:r>
              <a:rPr lang="zh-CN" altLang="en-US" sz="336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社创星球</a:t>
            </a:r>
            <a:r>
              <a:rPr lang="en-US" altLang="zh-CN" sz="336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724</a:t>
            </a:r>
            <a:endParaRPr lang="zh-CN" altLang="en-US" sz="3360" b="1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11480" indent="-411480">
              <a:spcBef>
                <a:spcPct val="0"/>
              </a:spcBef>
              <a:buFontTx/>
              <a:buNone/>
              <a:defRPr/>
            </a:pPr>
            <a:r>
              <a:rPr lang="zh-CN" altLang="en-US" sz="336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社会创业</a:t>
            </a:r>
            <a:r>
              <a:rPr lang="en-US" altLang="zh-CN" sz="336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Cheers </a:t>
            </a:r>
            <a:r>
              <a:rPr lang="zh-CN" altLang="en-US" sz="336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  <a:p>
            <a:pPr marL="411480" indent="-411480">
              <a:spcBef>
                <a:spcPct val="0"/>
              </a:spcBef>
              <a:buFontTx/>
              <a:buNone/>
              <a:defRPr/>
            </a:pPr>
            <a:r>
              <a:rPr lang="zh-CN" altLang="en-US" sz="288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扫码即注册成为</a:t>
            </a:r>
            <a:r>
              <a:rPr lang="en-US" altLang="zh-CN" sz="288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724</a:t>
            </a:r>
            <a:r>
              <a:rPr lang="zh-CN" altLang="en-US" sz="288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星人→</a:t>
            </a:r>
          </a:p>
          <a:p>
            <a:pPr marL="411480" indent="-411480">
              <a:spcBef>
                <a:spcPct val="0"/>
              </a:spcBef>
              <a:buFontTx/>
              <a:buNone/>
              <a:defRPr/>
            </a:pPr>
            <a:endParaRPr lang="zh-CN" altLang="en-US" sz="288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11480" indent="-411480">
              <a:spcBef>
                <a:spcPct val="0"/>
              </a:spcBef>
              <a:buFontTx/>
              <a:buNone/>
              <a:defRPr/>
            </a:pPr>
            <a:endParaRPr lang="zh-CN" altLang="en-US" sz="336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11480" indent="-411480">
              <a:buFont typeface="Arial" panose="020B0604020202020204" pitchFamily="34" charset="0"/>
              <a:buChar char="•"/>
              <a:defRPr/>
            </a:pPr>
            <a:endParaRPr lang="zh-CN" altLang="en-US" sz="336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4" name="Picture 4" descr="5190616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1575" y="2911475"/>
            <a:ext cx="2851150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5" descr="724空间精修场景 (43)_meitu_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3575" y="0"/>
            <a:ext cx="4568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4454525" y="4465638"/>
            <a:ext cx="2159000" cy="1255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168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更多信息可关注微信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168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“社创星球</a:t>
            </a:r>
            <a:r>
              <a:rPr lang="en-US" altLang="zh-CN" sz="168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724”</a:t>
            </a:r>
            <a:r>
              <a:rPr lang="zh-CN" altLang="en-US" sz="168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8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或致电专属客服小七</a:t>
            </a:r>
            <a:r>
              <a:rPr lang="en-US" altLang="zh-CN" sz="168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en-US" altLang="zh-CN" sz="168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4001010724 </a:t>
            </a:r>
            <a:endParaRPr lang="zh-CN" altLang="en-US" sz="1680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2_Office 主题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DA4"/>
      </a:accent1>
      <a:accent2>
        <a:srgbClr val="00AFD2"/>
      </a:accent2>
      <a:accent3>
        <a:srgbClr val="76D1E0"/>
      </a:accent3>
      <a:accent4>
        <a:srgbClr val="E6E7E9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185</Words>
  <Application>Microsoft Office PowerPoint</Application>
  <PresentationFormat>自定义</PresentationFormat>
  <Paragraphs>36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Calibri</vt:lpstr>
      <vt:lpstr>宋体</vt:lpstr>
      <vt:lpstr>Arial</vt:lpstr>
      <vt:lpstr>微软雅黑</vt:lpstr>
      <vt:lpstr>+mn-ea</vt:lpstr>
      <vt:lpstr>楷体</vt:lpstr>
      <vt:lpstr>2_Office 主题</vt:lpstr>
      <vt:lpstr>2_Office 主题</vt:lpstr>
      <vt:lpstr>2_Office 主题</vt:lpstr>
      <vt:lpstr>幻灯片 1</vt:lpstr>
      <vt:lpstr>幻灯片 2</vt:lpstr>
      <vt:lpstr>幻灯片 3</vt:lpstr>
      <vt:lpstr>幻灯片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尚泰坤</dc:creator>
  <cp:lastModifiedBy>Microsoft</cp:lastModifiedBy>
  <cp:revision>6</cp:revision>
  <dcterms:created xsi:type="dcterms:W3CDTF">2016-09-22T01:12:41Z</dcterms:created>
  <dcterms:modified xsi:type="dcterms:W3CDTF">2016-09-23T23:25:03Z</dcterms:modified>
</cp:coreProperties>
</file>